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5" d="100"/>
          <a:sy n="105" d="100"/>
        </p:scale>
        <p:origin x="-13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C0B90-F9BB-4D41-AC1D-37991FABA611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E6070-7C3D-49EA-82D0-83DC680C46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50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7.7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Write an exponential function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r>
                      <a:rPr lang="en-US" sz="4000" b="0" i="1" smtClean="0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4000" dirty="0" smtClean="0"/>
                  <a:t> whose graph passes through (2, 48) and (4, 768</a:t>
                </a:r>
                <a:r>
                  <a:rPr lang="en-US" sz="4000" dirty="0" smtClean="0"/>
                  <a:t>).  Show your work.</a:t>
                </a:r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2333" t="-2204" r="-3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7.7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=3⋅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endParaRPr lang="en-US" b="0" dirty="0" smtClean="0"/>
              </a:p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dirty="0" smtClean="0"/>
                  <a:t>Two points, one for a and one for b. 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926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147</Words>
  <Application>Microsoft Office PowerPoint</Application>
  <PresentationFormat>On-screen Show (4:3)</PresentationFormat>
  <Paragraphs>94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7.7 Quiz</vt:lpstr>
      <vt:lpstr>7.7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69</cp:revision>
  <dcterms:created xsi:type="dcterms:W3CDTF">2010-08-17T17:31:29Z</dcterms:created>
  <dcterms:modified xsi:type="dcterms:W3CDTF">2012-02-01T17:00:37Z</dcterms:modified>
</cp:coreProperties>
</file>